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7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3ADEE9-C005-4C2C-A0EA-23F4C859F1F2}" v="40" dt="2025-11-25T04:56:31.0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vraj697solanki@outlook.com" userId="fbf7423387e6085d" providerId="LiveId" clId="{F0A022D9-A0D1-4024-876C-D127EB2181CF}"/>
    <pc:docChg chg="custSel addSld delSld modSld sldOrd">
      <pc:chgData name="yuvraj697solanki@outlook.com" userId="fbf7423387e6085d" providerId="LiveId" clId="{F0A022D9-A0D1-4024-876C-D127EB2181CF}" dt="2025-11-25T04:57:14.931" v="1581" actId="14100"/>
      <pc:docMkLst>
        <pc:docMk/>
      </pc:docMkLst>
      <pc:sldChg chg="modSp mod ord">
        <pc:chgData name="yuvraj697solanki@outlook.com" userId="fbf7423387e6085d" providerId="LiveId" clId="{F0A022D9-A0D1-4024-876C-D127EB2181CF}" dt="2025-11-25T03:55:02.930" v="1575" actId="1076"/>
        <pc:sldMkLst>
          <pc:docMk/>
          <pc:sldMk cId="3885105846" sldId="257"/>
        </pc:sldMkLst>
        <pc:spChg chg="mod">
          <ac:chgData name="yuvraj697solanki@outlook.com" userId="fbf7423387e6085d" providerId="LiveId" clId="{F0A022D9-A0D1-4024-876C-D127EB2181CF}" dt="2025-11-25T03:55:02.930" v="1575" actId="1076"/>
          <ac:spMkLst>
            <pc:docMk/>
            <pc:sldMk cId="3885105846" sldId="257"/>
            <ac:spMk id="4" creationId="{EA4DBFF4-1FFB-6A98-4D05-7F164F19CA15}"/>
          </ac:spMkLst>
        </pc:spChg>
      </pc:sldChg>
      <pc:sldChg chg="modSp mod">
        <pc:chgData name="yuvraj697solanki@outlook.com" userId="fbf7423387e6085d" providerId="LiveId" clId="{F0A022D9-A0D1-4024-876C-D127EB2181CF}" dt="2025-11-25T02:50:35.207" v="596" actId="5793"/>
        <pc:sldMkLst>
          <pc:docMk/>
          <pc:sldMk cId="991330215" sldId="258"/>
        </pc:sldMkLst>
        <pc:spChg chg="mod">
          <ac:chgData name="yuvraj697solanki@outlook.com" userId="fbf7423387e6085d" providerId="LiveId" clId="{F0A022D9-A0D1-4024-876C-D127EB2181CF}" dt="2025-11-25T02:50:35.207" v="596" actId="5793"/>
          <ac:spMkLst>
            <pc:docMk/>
            <pc:sldMk cId="991330215" sldId="258"/>
            <ac:spMk id="2" creationId="{7E16DBEF-9157-7D83-9D18-E1D4DF4A1149}"/>
          </ac:spMkLst>
        </pc:spChg>
      </pc:sldChg>
      <pc:sldChg chg="addSp modSp mod">
        <pc:chgData name="yuvraj697solanki@outlook.com" userId="fbf7423387e6085d" providerId="LiveId" clId="{F0A022D9-A0D1-4024-876C-D127EB2181CF}" dt="2025-11-25T02:50:13.682" v="594"/>
        <pc:sldMkLst>
          <pc:docMk/>
          <pc:sldMk cId="1587736210" sldId="259"/>
        </pc:sldMkLst>
        <pc:spChg chg="mod">
          <ac:chgData name="yuvraj697solanki@outlook.com" userId="fbf7423387e6085d" providerId="LiveId" clId="{F0A022D9-A0D1-4024-876C-D127EB2181CF}" dt="2025-11-24T16:56:02.028" v="560" actId="20577"/>
          <ac:spMkLst>
            <pc:docMk/>
            <pc:sldMk cId="1587736210" sldId="259"/>
            <ac:spMk id="2" creationId="{2247AF24-9388-F544-0660-C1E2704841B9}"/>
          </ac:spMkLst>
        </pc:spChg>
        <pc:spChg chg="add mod">
          <ac:chgData name="yuvraj697solanki@outlook.com" userId="fbf7423387e6085d" providerId="LiveId" clId="{F0A022D9-A0D1-4024-876C-D127EB2181CF}" dt="2025-11-25T02:50:13.682" v="594"/>
          <ac:spMkLst>
            <pc:docMk/>
            <pc:sldMk cId="1587736210" sldId="259"/>
            <ac:spMk id="3" creationId="{74463BC7-6597-D263-FAA8-23C429341EEC}"/>
          </ac:spMkLst>
        </pc:spChg>
      </pc:sldChg>
      <pc:sldChg chg="addSp delSp modSp new del mod">
        <pc:chgData name="yuvraj697solanki@outlook.com" userId="fbf7423387e6085d" providerId="LiveId" clId="{F0A022D9-A0D1-4024-876C-D127EB2181CF}" dt="2025-11-25T02:44:42.784" v="561" actId="2696"/>
        <pc:sldMkLst>
          <pc:docMk/>
          <pc:sldMk cId="591444036" sldId="260"/>
        </pc:sldMkLst>
        <pc:spChg chg="add mod">
          <ac:chgData name="yuvraj697solanki@outlook.com" userId="fbf7423387e6085d" providerId="LiveId" clId="{F0A022D9-A0D1-4024-876C-D127EB2181CF}" dt="2025-11-24T16:46:12.406" v="394" actId="1076"/>
          <ac:spMkLst>
            <pc:docMk/>
            <pc:sldMk cId="591444036" sldId="260"/>
            <ac:spMk id="2" creationId="{382B1429-3ECB-360C-CB8D-5075044D49D2}"/>
          </ac:spMkLst>
        </pc:spChg>
        <pc:spChg chg="add del mod">
          <ac:chgData name="yuvraj697solanki@outlook.com" userId="fbf7423387e6085d" providerId="LiveId" clId="{F0A022D9-A0D1-4024-876C-D127EB2181CF}" dt="2025-11-24T16:49:28.414" v="550"/>
          <ac:spMkLst>
            <pc:docMk/>
            <pc:sldMk cId="591444036" sldId="260"/>
            <ac:spMk id="3" creationId="{8EBEF336-24FD-AFA5-D1E0-387B5B42AE0F}"/>
          </ac:spMkLst>
        </pc:spChg>
        <pc:spChg chg="add mod">
          <ac:chgData name="yuvraj697solanki@outlook.com" userId="fbf7423387e6085d" providerId="LiveId" clId="{F0A022D9-A0D1-4024-876C-D127EB2181CF}" dt="2025-11-24T16:49:24.988" v="548" actId="255"/>
          <ac:spMkLst>
            <pc:docMk/>
            <pc:sldMk cId="591444036" sldId="260"/>
            <ac:spMk id="4" creationId="{7D0D6E46-11A6-4B0A-CF8A-A9EB04BC3C1D}"/>
          </ac:spMkLst>
        </pc:spChg>
      </pc:sldChg>
      <pc:sldChg chg="addSp modSp new mod">
        <pc:chgData name="yuvraj697solanki@outlook.com" userId="fbf7423387e6085d" providerId="LiveId" clId="{F0A022D9-A0D1-4024-876C-D127EB2181CF}" dt="2025-11-25T02:58:52.618" v="626"/>
        <pc:sldMkLst>
          <pc:docMk/>
          <pc:sldMk cId="3410400152" sldId="261"/>
        </pc:sldMkLst>
        <pc:spChg chg="add mod">
          <ac:chgData name="yuvraj697solanki@outlook.com" userId="fbf7423387e6085d" providerId="LiveId" clId="{F0A022D9-A0D1-4024-876C-D127EB2181CF}" dt="2025-11-25T02:52:16.385" v="614" actId="1076"/>
          <ac:spMkLst>
            <pc:docMk/>
            <pc:sldMk cId="3410400152" sldId="261"/>
            <ac:spMk id="2" creationId="{4D78087C-F23B-2FE0-6C17-524BA2E8778B}"/>
          </ac:spMkLst>
        </pc:spChg>
        <pc:spChg chg="add mod">
          <ac:chgData name="yuvraj697solanki@outlook.com" userId="fbf7423387e6085d" providerId="LiveId" clId="{F0A022D9-A0D1-4024-876C-D127EB2181CF}" dt="2025-11-25T02:58:52.618" v="626"/>
          <ac:spMkLst>
            <pc:docMk/>
            <pc:sldMk cId="3410400152" sldId="261"/>
            <ac:spMk id="3" creationId="{1025BCBC-A056-58D4-5B4B-8C867CE7DEF4}"/>
          </ac:spMkLst>
        </pc:spChg>
      </pc:sldChg>
      <pc:sldChg chg="addSp modSp new mod">
        <pc:chgData name="yuvraj697solanki@outlook.com" userId="fbf7423387e6085d" providerId="LiveId" clId="{F0A022D9-A0D1-4024-876C-D127EB2181CF}" dt="2025-11-25T03:02:56.743" v="645"/>
        <pc:sldMkLst>
          <pc:docMk/>
          <pc:sldMk cId="347788981" sldId="262"/>
        </pc:sldMkLst>
        <pc:spChg chg="add mod">
          <ac:chgData name="yuvraj697solanki@outlook.com" userId="fbf7423387e6085d" providerId="LiveId" clId="{F0A022D9-A0D1-4024-876C-D127EB2181CF}" dt="2025-11-25T02:59:52.029" v="637" actId="14100"/>
          <ac:spMkLst>
            <pc:docMk/>
            <pc:sldMk cId="347788981" sldId="262"/>
            <ac:spMk id="2" creationId="{C2F996B0-943C-D489-34A5-7AD0B2ED55E1}"/>
          </ac:spMkLst>
        </pc:spChg>
        <pc:spChg chg="add mod">
          <ac:chgData name="yuvraj697solanki@outlook.com" userId="fbf7423387e6085d" providerId="LiveId" clId="{F0A022D9-A0D1-4024-876C-D127EB2181CF}" dt="2025-11-25T03:02:56.743" v="645"/>
          <ac:spMkLst>
            <pc:docMk/>
            <pc:sldMk cId="347788981" sldId="262"/>
            <ac:spMk id="3" creationId="{92517040-9700-C195-540A-7F4AC0A6D68F}"/>
          </ac:spMkLst>
        </pc:spChg>
      </pc:sldChg>
      <pc:sldChg chg="addSp modSp new mod">
        <pc:chgData name="yuvraj697solanki@outlook.com" userId="fbf7423387e6085d" providerId="LiveId" clId="{F0A022D9-A0D1-4024-876C-D127EB2181CF}" dt="2025-11-25T04:57:14.931" v="1581" actId="14100"/>
        <pc:sldMkLst>
          <pc:docMk/>
          <pc:sldMk cId="2283218758" sldId="263"/>
        </pc:sldMkLst>
        <pc:picChg chg="add mod">
          <ac:chgData name="yuvraj697solanki@outlook.com" userId="fbf7423387e6085d" providerId="LiveId" clId="{F0A022D9-A0D1-4024-876C-D127EB2181CF}" dt="2025-11-25T04:57:14.931" v="1581" actId="14100"/>
          <ac:picMkLst>
            <pc:docMk/>
            <pc:sldMk cId="2283218758" sldId="263"/>
            <ac:picMk id="3" creationId="{73AED749-237A-EEC4-AEBD-4075E6D21278}"/>
          </ac:picMkLst>
        </pc:picChg>
      </pc:sldChg>
      <pc:sldChg chg="addSp modSp new mod">
        <pc:chgData name="yuvraj697solanki@outlook.com" userId="fbf7423387e6085d" providerId="LiveId" clId="{F0A022D9-A0D1-4024-876C-D127EB2181CF}" dt="2025-11-25T03:18:16.594" v="663" actId="255"/>
        <pc:sldMkLst>
          <pc:docMk/>
          <pc:sldMk cId="4010008392" sldId="264"/>
        </pc:sldMkLst>
        <pc:spChg chg="add mod">
          <ac:chgData name="yuvraj697solanki@outlook.com" userId="fbf7423387e6085d" providerId="LiveId" clId="{F0A022D9-A0D1-4024-876C-D127EB2181CF}" dt="2025-11-25T03:18:16.594" v="663" actId="255"/>
          <ac:spMkLst>
            <pc:docMk/>
            <pc:sldMk cId="4010008392" sldId="264"/>
            <ac:spMk id="2" creationId="{164D912F-6313-E861-6746-782210CC3392}"/>
          </ac:spMkLst>
        </pc:spChg>
      </pc:sldChg>
      <pc:sldChg chg="addSp modSp new mod">
        <pc:chgData name="yuvraj697solanki@outlook.com" userId="fbf7423387e6085d" providerId="LiveId" clId="{F0A022D9-A0D1-4024-876C-D127EB2181CF}" dt="2025-11-25T04:57:00.586" v="1579" actId="14100"/>
        <pc:sldMkLst>
          <pc:docMk/>
          <pc:sldMk cId="2946980969" sldId="265"/>
        </pc:sldMkLst>
        <pc:picChg chg="add mod">
          <ac:chgData name="yuvraj697solanki@outlook.com" userId="fbf7423387e6085d" providerId="LiveId" clId="{F0A022D9-A0D1-4024-876C-D127EB2181CF}" dt="2025-11-25T04:57:00.586" v="1579" actId="14100"/>
          <ac:picMkLst>
            <pc:docMk/>
            <pc:sldMk cId="2946980969" sldId="265"/>
            <ac:picMk id="3" creationId="{9772F97F-0DF2-8EBA-D45A-E72A1186AE97}"/>
          </ac:picMkLst>
        </pc:picChg>
      </pc:sldChg>
      <pc:sldChg chg="addSp delSp modSp new mod">
        <pc:chgData name="yuvraj697solanki@outlook.com" userId="fbf7423387e6085d" providerId="LiveId" clId="{F0A022D9-A0D1-4024-876C-D127EB2181CF}" dt="2025-11-25T03:52:47.315" v="1416"/>
        <pc:sldMkLst>
          <pc:docMk/>
          <pc:sldMk cId="1639251563" sldId="266"/>
        </pc:sldMkLst>
        <pc:spChg chg="add mod">
          <ac:chgData name="yuvraj697solanki@outlook.com" userId="fbf7423387e6085d" providerId="LiveId" clId="{F0A022D9-A0D1-4024-876C-D127EB2181CF}" dt="2025-11-25T03:44:19.722" v="768" actId="20577"/>
          <ac:spMkLst>
            <pc:docMk/>
            <pc:sldMk cId="1639251563" sldId="266"/>
            <ac:spMk id="2" creationId="{547D76D7-BACD-EBEB-B202-BC8437788EAC}"/>
          </ac:spMkLst>
        </pc:spChg>
        <pc:spChg chg="add mod">
          <ac:chgData name="yuvraj697solanki@outlook.com" userId="fbf7423387e6085d" providerId="LiveId" clId="{F0A022D9-A0D1-4024-876C-D127EB2181CF}" dt="2025-11-25T03:52:31.420" v="1316" actId="20577"/>
          <ac:spMkLst>
            <pc:docMk/>
            <pc:sldMk cId="1639251563" sldId="266"/>
            <ac:spMk id="3" creationId="{225E7698-DE8E-8940-8A9D-F4AB5229C62E}"/>
          </ac:spMkLst>
        </pc:spChg>
        <pc:spChg chg="add del mod">
          <ac:chgData name="yuvraj697solanki@outlook.com" userId="fbf7423387e6085d" providerId="LiveId" clId="{F0A022D9-A0D1-4024-876C-D127EB2181CF}" dt="2025-11-25T03:49:16.406" v="907"/>
          <ac:spMkLst>
            <pc:docMk/>
            <pc:sldMk cId="1639251563" sldId="266"/>
            <ac:spMk id="4" creationId="{B8783B9B-FF5C-D0EA-8648-5C428A15AAF4}"/>
          </ac:spMkLst>
        </pc:spChg>
        <pc:spChg chg="add del mod">
          <ac:chgData name="yuvraj697solanki@outlook.com" userId="fbf7423387e6085d" providerId="LiveId" clId="{F0A022D9-A0D1-4024-876C-D127EB2181CF}" dt="2025-11-25T03:49:44.495" v="1047"/>
          <ac:spMkLst>
            <pc:docMk/>
            <pc:sldMk cId="1639251563" sldId="266"/>
            <ac:spMk id="5" creationId="{D08402C5-94C5-484C-FD45-BA479FD174E2}"/>
          </ac:spMkLst>
        </pc:spChg>
        <pc:spChg chg="add del mod">
          <ac:chgData name="yuvraj697solanki@outlook.com" userId="fbf7423387e6085d" providerId="LiveId" clId="{F0A022D9-A0D1-4024-876C-D127EB2181CF}" dt="2025-11-25T03:52:34.120" v="1318"/>
          <ac:spMkLst>
            <pc:docMk/>
            <pc:sldMk cId="1639251563" sldId="266"/>
            <ac:spMk id="6" creationId="{86F30D6C-5238-F740-86EB-D6ED6CA7447A}"/>
          </ac:spMkLst>
        </pc:spChg>
        <pc:spChg chg="add del mod">
          <ac:chgData name="yuvraj697solanki@outlook.com" userId="fbf7423387e6085d" providerId="LiveId" clId="{F0A022D9-A0D1-4024-876C-D127EB2181CF}" dt="2025-11-25T03:52:47.315" v="1416"/>
          <ac:spMkLst>
            <pc:docMk/>
            <pc:sldMk cId="1639251563" sldId="266"/>
            <ac:spMk id="7" creationId="{86A8A60A-F74F-F4C8-182D-04DE8666730F}"/>
          </ac:spMkLst>
        </pc:spChg>
      </pc:sldChg>
      <pc:sldChg chg="addSp delSp modSp new mod">
        <pc:chgData name="yuvraj697solanki@outlook.com" userId="fbf7423387e6085d" providerId="LiveId" clId="{F0A022D9-A0D1-4024-876C-D127EB2181CF}" dt="2025-11-25T03:54:52.440" v="1573"/>
        <pc:sldMkLst>
          <pc:docMk/>
          <pc:sldMk cId="1333216154" sldId="267"/>
        </pc:sldMkLst>
        <pc:spChg chg="add del mod">
          <ac:chgData name="yuvraj697solanki@outlook.com" userId="fbf7423387e6085d" providerId="LiveId" clId="{F0A022D9-A0D1-4024-876C-D127EB2181CF}" dt="2025-11-25T03:54:52.440" v="1573"/>
          <ac:spMkLst>
            <pc:docMk/>
            <pc:sldMk cId="1333216154" sldId="267"/>
            <ac:spMk id="2" creationId="{7A52C037-F94E-C78D-C67E-0D750702683E}"/>
          </ac:spMkLst>
        </pc:spChg>
        <pc:spChg chg="add mod">
          <ac:chgData name="yuvraj697solanki@outlook.com" userId="fbf7423387e6085d" providerId="LiveId" clId="{F0A022D9-A0D1-4024-876C-D127EB2181CF}" dt="2025-11-25T03:54:48.111" v="1571" actId="20577"/>
          <ac:spMkLst>
            <pc:docMk/>
            <pc:sldMk cId="1333216154" sldId="267"/>
            <ac:spMk id="3" creationId="{2E816422-B4E2-1347-D1E7-2C904796236D}"/>
          </ac:spMkLst>
        </pc:sp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3342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548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6657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5486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9961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99685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0041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684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5425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7060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898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4070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4714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5476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8562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560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C70F5-9F7F-411B-B23B-385D7081721A}" type="datetimeFigureOut">
              <a:rPr lang="en-IN" smtClean="0"/>
              <a:t>25-11-2025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C564927-994A-41BD-9B97-3DFFD29DAA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8740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A4DBFF4-1FFB-6A98-4D05-7F164F19CA15}"/>
              </a:ext>
            </a:extLst>
          </p:cNvPr>
          <p:cNvSpPr/>
          <p:nvPr/>
        </p:nvSpPr>
        <p:spPr>
          <a:xfrm>
            <a:off x="2000141" y="2190587"/>
            <a:ext cx="787709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Welcome, The Garden Blooms</a:t>
            </a:r>
          </a:p>
          <a:p>
            <a:pPr algn="ctr"/>
            <a:r>
              <a:rPr lang="en-US" sz="4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-Aastha Solanki</a:t>
            </a:r>
          </a:p>
        </p:txBody>
      </p:sp>
    </p:spTree>
    <p:extLst>
      <p:ext uri="{BB962C8B-B14F-4D97-AF65-F5344CB8AC3E}">
        <p14:creationId xmlns:p14="http://schemas.microsoft.com/office/powerpoint/2010/main" val="3885105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E816422-B4E2-1347-D1E7-2C904796236D}"/>
              </a:ext>
            </a:extLst>
          </p:cNvPr>
          <p:cNvSpPr/>
          <p:nvPr/>
        </p:nvSpPr>
        <p:spPr>
          <a:xfrm>
            <a:off x="1710437" y="2151257"/>
            <a:ext cx="807304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 you…</a:t>
            </a:r>
          </a:p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                 -Solanki Aastha</a:t>
            </a:r>
            <a:endParaRPr lang="en-IN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3216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16DBEF-9157-7D83-9D18-E1D4DF4A1149}"/>
              </a:ext>
            </a:extLst>
          </p:cNvPr>
          <p:cNvSpPr/>
          <p:nvPr/>
        </p:nvSpPr>
        <p:spPr>
          <a:xfrm>
            <a:off x="304800" y="509271"/>
            <a:ext cx="11356258" cy="72943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u="sng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  <a:p>
            <a:pPr algn="ctr"/>
            <a:r>
              <a:rPr lang="en-US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Hello,Everyone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I’m Aastha Solanki, and </a:t>
            </a:r>
          </a:p>
          <a:p>
            <a:pPr algn="ctr"/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today I’m talking about Flower shop.</a:t>
            </a:r>
          </a:p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 offer a wide selection of fr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esh flowers with local and nationwide delivery.</a:t>
            </a:r>
          </a:p>
          <a:p>
            <a:pPr algn="ctr"/>
            <a:r>
              <a:rPr lang="en-US" sz="36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 my </a:t>
            </a:r>
            <a:r>
              <a:rPr lang="en-US" sz="3600" u="sng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presentation,I’II</a:t>
            </a:r>
            <a:r>
              <a:rPr lang="en-US" sz="36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show you:</a:t>
            </a:r>
          </a:p>
          <a:p>
            <a:pPr algn="ctr"/>
            <a:endParaRPr lang="en-US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71500" indent="-571500" algn="ctr">
              <a:buFont typeface="Wingdings" panose="05000000000000000000" pitchFamily="2" charset="2"/>
              <a:buChar char="v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is Description.</a:t>
            </a:r>
          </a:p>
          <a:p>
            <a:pPr marL="571500" indent="-571500" algn="ctr">
              <a:buFont typeface="Wingdings" panose="05000000000000000000" pitchFamily="2" charset="2"/>
              <a:buChar char="v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Why it’s importance. </a:t>
            </a:r>
          </a:p>
          <a:p>
            <a:pPr marL="571500" indent="-571500" algn="ctr">
              <a:buFont typeface="Wingdings" panose="05000000000000000000" pitchFamily="2" charset="2"/>
              <a:buChar char="v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id their scope.</a:t>
            </a:r>
          </a:p>
          <a:p>
            <a:pPr algn="ctr"/>
            <a:endParaRPr lang="en-US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1330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47AF24-9388-F544-0660-C1E2704841B9}"/>
              </a:ext>
            </a:extLst>
          </p:cNvPr>
          <p:cNvSpPr txBox="1"/>
          <p:nvPr/>
        </p:nvSpPr>
        <p:spPr>
          <a:xfrm>
            <a:off x="3775588" y="499298"/>
            <a:ext cx="40017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4400" u="sng" dirty="0"/>
              <a:t>I</a:t>
            </a:r>
            <a:r>
              <a:rPr lang="en-IN" sz="4400" u="sng" dirty="0" err="1"/>
              <a:t>mportance</a:t>
            </a:r>
            <a:endParaRPr lang="en-IN" sz="4400" u="sn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463BC7-6597-D263-FAA8-23C429341EEC}"/>
              </a:ext>
            </a:extLst>
          </p:cNvPr>
          <p:cNvSpPr txBox="1"/>
          <p:nvPr/>
        </p:nvSpPr>
        <p:spPr>
          <a:xfrm>
            <a:off x="639097" y="1445342"/>
            <a:ext cx="107171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Nature’s gifts are abundant, and flowers are one of its finest.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Flowers provide food in the form of nectar and pollen for many insects and animals.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Some flowers have medicinal properties that can be used to create natural remedies.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Flowers add color and beauty to homes and gardens.</a:t>
            </a:r>
          </a:p>
        </p:txBody>
      </p:sp>
    </p:spTree>
    <p:extLst>
      <p:ext uri="{BB962C8B-B14F-4D97-AF65-F5344CB8AC3E}">
        <p14:creationId xmlns:p14="http://schemas.microsoft.com/office/powerpoint/2010/main" val="1587736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78087C-F23B-2FE0-6C17-524BA2E8778B}"/>
              </a:ext>
            </a:extLst>
          </p:cNvPr>
          <p:cNvSpPr txBox="1"/>
          <p:nvPr/>
        </p:nvSpPr>
        <p:spPr>
          <a:xfrm>
            <a:off x="3923071" y="363793"/>
            <a:ext cx="35494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4400" dirty="0"/>
              <a:t>Description</a:t>
            </a:r>
            <a:endParaRPr lang="en-IN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25BCBC-A056-58D4-5B4B-8C867CE7DEF4}"/>
              </a:ext>
            </a:extLst>
          </p:cNvPr>
          <p:cNvSpPr txBox="1"/>
          <p:nvPr/>
        </p:nvSpPr>
        <p:spPr>
          <a:xfrm>
            <a:off x="1111045" y="1435510"/>
            <a:ext cx="999940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A wide variety of individual flowers such as roses, sunflowers, and lilies.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Ornamental plants for home or garden use.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Supplying flowers and plants to beautify homes and other spaces.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Taking care of the flowers by watering, fertilizing, and providing proper sunlight.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Professionally arranging flowers into aesthetically pleasing bouquets and displays.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10400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F996B0-943C-D489-34A5-7AD0B2ED55E1}"/>
              </a:ext>
            </a:extLst>
          </p:cNvPr>
          <p:cNvSpPr txBox="1"/>
          <p:nvPr/>
        </p:nvSpPr>
        <p:spPr>
          <a:xfrm>
            <a:off x="4591665" y="363793"/>
            <a:ext cx="23400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4400" dirty="0"/>
              <a:t>Scope</a:t>
            </a:r>
            <a:endParaRPr lang="en-IN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517040-9700-C195-540A-7F4AC0A6D68F}"/>
              </a:ext>
            </a:extLst>
          </p:cNvPr>
          <p:cNvSpPr txBox="1"/>
          <p:nvPr/>
        </p:nvSpPr>
        <p:spPr>
          <a:xfrm>
            <a:off x="1386348" y="1376516"/>
            <a:ext cx="967494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Selling fresh flowers and arrangements directly to customers for daily needs, gifts, and local celebrations.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Using flowers to create therapeutic experiences for individuals.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local sales of fresh flowers for events like birthdays and weddings, online orders, and specialized services like corporate arrangements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7788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AED749-237A-EEC4-AEBD-4075E6D21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452" y="710380"/>
            <a:ext cx="10058400" cy="544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218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4D912F-6313-E861-6746-782210CC3392}"/>
              </a:ext>
            </a:extLst>
          </p:cNvPr>
          <p:cNvSpPr txBox="1"/>
          <p:nvPr/>
        </p:nvSpPr>
        <p:spPr>
          <a:xfrm>
            <a:off x="1160206" y="983226"/>
            <a:ext cx="987158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image shows the homepage of a flower shop website called </a:t>
            </a:r>
            <a:r>
              <a:rPr lang="en-US" sz="2800" b="1" dirty="0"/>
              <a:t>Garden of Blooms</a:t>
            </a:r>
            <a:r>
              <a:rPr lang="en-US" sz="2800" dirty="0"/>
              <a:t>.</a:t>
            </a:r>
            <a:br>
              <a:rPr lang="en-US" sz="2800" dirty="0"/>
            </a:br>
            <a:r>
              <a:rPr lang="en-US" sz="2800" dirty="0"/>
              <a:t>At the top, a </a:t>
            </a:r>
            <a:r>
              <a:rPr lang="en-US" sz="2800" b="1" dirty="0"/>
              <a:t>pink navigation bar</a:t>
            </a:r>
            <a:r>
              <a:rPr lang="en-US" sz="2800" dirty="0"/>
              <a:t> displays the shop’s name on the left and menu options—</a:t>
            </a:r>
            <a:r>
              <a:rPr lang="en-US" sz="2800" b="1" dirty="0"/>
              <a:t>Home, Flowers, Cart, Contact Us</a:t>
            </a:r>
            <a:r>
              <a:rPr lang="en-US" sz="2800" dirty="0"/>
              <a:t>—on the right</a:t>
            </a:r>
            <a:r>
              <a:rPr lang="en-US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background features a large, vibrant photo of </a:t>
            </a:r>
            <a:r>
              <a:rPr lang="en-US" sz="2800" b="1" dirty="0"/>
              <a:t>red and white tulips</a:t>
            </a:r>
            <a:r>
              <a:rPr lang="en-US" sz="2800" dirty="0"/>
              <a:t>, creating a fresh and welcoming look.</a:t>
            </a:r>
            <a:br>
              <a:rPr lang="en-US" sz="2800" dirty="0"/>
            </a:b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010008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72F97F-0DF2-8EBA-D45A-E72A1186A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19" y="511277"/>
            <a:ext cx="10972800" cy="59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980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7D76D7-BACD-EBEB-B202-BC8437788EAC}"/>
              </a:ext>
            </a:extLst>
          </p:cNvPr>
          <p:cNvSpPr txBox="1"/>
          <p:nvPr/>
        </p:nvSpPr>
        <p:spPr>
          <a:xfrm>
            <a:off x="1799303" y="894735"/>
            <a:ext cx="9094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</a:t>
            </a:r>
            <a:endParaRPr lang="en-IN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5E7698-DE8E-8940-8A9D-F4AB5229C62E}"/>
              </a:ext>
            </a:extLst>
          </p:cNvPr>
          <p:cNvSpPr txBox="1"/>
          <p:nvPr/>
        </p:nvSpPr>
        <p:spPr>
          <a:xfrm>
            <a:off x="1710813" y="894735"/>
            <a:ext cx="781664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Below the header, the page displays a </a:t>
            </a:r>
            <a:r>
              <a:rPr lang="en-US" sz="2800" b="1" dirty="0"/>
              <a:t>grid of flower products</a:t>
            </a:r>
            <a:r>
              <a:rPr lang="en-US" sz="2800" dirty="0"/>
              <a:t>, each inside a white card with rounded corners. Every product card includes: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flower name(</a:t>
            </a:r>
            <a:r>
              <a:rPr lang="en-US" sz="2800" dirty="0" err="1"/>
              <a:t>e.g</a:t>
            </a:r>
            <a:r>
              <a:rPr lang="en-US" sz="2800" dirty="0"/>
              <a:t>:, Red roses, pink </a:t>
            </a:r>
            <a:r>
              <a:rPr lang="en-US" sz="2800" dirty="0" err="1"/>
              <a:t>tulips,sunflower</a:t>
            </a:r>
            <a:r>
              <a:rPr lang="en-US" sz="2800" dirty="0"/>
              <a:t> </a:t>
            </a:r>
            <a:r>
              <a:rPr lang="en-US" sz="2800" dirty="0" err="1"/>
              <a:t>Bouquet,gerbera</a:t>
            </a:r>
            <a:r>
              <a:rPr lang="en-US" sz="2800" dirty="0"/>
              <a:t> </a:t>
            </a:r>
            <a:r>
              <a:rPr lang="en-US" sz="2800" dirty="0" err="1"/>
              <a:t>daisy,plimeria</a:t>
            </a:r>
            <a:r>
              <a:rPr lang="en-US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price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pink “Add to </a:t>
            </a:r>
            <a:r>
              <a:rPr lang="en-US" sz="2800" dirty="0" err="1"/>
              <a:t>cart”button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925156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141</TotalTime>
  <Words>360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Wingdings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yuvraj697solanki@outlook.com</dc:creator>
  <cp:lastModifiedBy>yuvraj697solanki@outlook.com</cp:lastModifiedBy>
  <cp:revision>1</cp:revision>
  <dcterms:created xsi:type="dcterms:W3CDTF">2025-11-24T15:47:24Z</dcterms:created>
  <dcterms:modified xsi:type="dcterms:W3CDTF">2025-11-25T04:57:17Z</dcterms:modified>
</cp:coreProperties>
</file>

<file path=docProps/thumbnail.jpeg>
</file>